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316" r:id="rId2"/>
    <p:sldId id="360" r:id="rId3"/>
    <p:sldId id="381" r:id="rId4"/>
    <p:sldId id="382" r:id="rId5"/>
    <p:sldId id="384" r:id="rId6"/>
    <p:sldId id="385" r:id="rId7"/>
    <p:sldId id="378" r:id="rId8"/>
  </p:sldIdLst>
  <p:sldSz cx="9144000" cy="6858000" type="screen4x3"/>
  <p:notesSz cx="6797675" cy="987425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24">
          <p15:clr>
            <a:srgbClr val="A4A3A4"/>
          </p15:clr>
        </p15:guide>
        <p15:guide id="2" pos="7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0066"/>
    <a:srgbClr val="0033CC"/>
    <a:srgbClr val="CC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81" autoAdjust="0"/>
    <p:restoredTop sz="94621" autoAdjust="0"/>
  </p:normalViewPr>
  <p:slideViewPr>
    <p:cSldViewPr>
      <p:cViewPr varScale="1">
        <p:scale>
          <a:sx n="68" d="100"/>
          <a:sy n="68" d="100"/>
        </p:scale>
        <p:origin x="840" y="44"/>
      </p:cViewPr>
      <p:guideLst>
        <p:guide orient="horz" pos="2024"/>
        <p:guide pos="7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A297692-19CA-481A-9EE2-D9BB536E7ED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8227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9A9B602-BA3B-4D7B-912B-4F92BBC90242}" type="datetimeFigureOut">
              <a:rPr lang="sl-SI"/>
              <a:pPr>
                <a:defRPr/>
              </a:pPr>
              <a:t>11. 12. 2015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sl-SI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1B69CE0-5A97-4525-B046-D10F3204473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88385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l-SI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7F2E1BB-2FDC-493E-8455-C725063657DD}" type="slidenum">
              <a:rPr lang="sl-SI"/>
              <a:pPr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5281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l-SI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552E352-F937-48B6-BD79-DE342DE6C23D}" type="slidenum">
              <a:rPr lang="sl-SI"/>
              <a:pPr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42204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l-SI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552E352-F937-48B6-BD79-DE342DE6C23D}" type="slidenum">
              <a:rPr lang="sl-SI"/>
              <a:pPr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5127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l-SI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552E352-F937-48B6-BD79-DE342DE6C23D}" type="slidenum">
              <a:rPr lang="sl-SI"/>
              <a:pPr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13096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l-SI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552E352-F937-48B6-BD79-DE342DE6C23D}" type="slidenum">
              <a:rPr lang="sl-SI"/>
              <a:pPr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1427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l-SI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552E352-F937-48B6-BD79-DE342DE6C23D}" type="slidenum">
              <a:rPr lang="sl-SI"/>
              <a:pPr/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329989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l-SI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7F2E1BB-2FDC-493E-8455-C725063657DD}" type="slidenum">
              <a:rPr lang="sl-SI"/>
              <a:pPr/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152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3668179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618917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3744054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2130576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2414691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63326044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1445685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84248759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0602182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5282952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687596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00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26988"/>
            <a:ext cx="9925051" cy="708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9" descr="00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-26988"/>
            <a:ext cx="914400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ext Box 11"/>
          <p:cNvSpPr txBox="1">
            <a:spLocks noChangeArrowheads="1"/>
          </p:cNvSpPr>
          <p:nvPr userDrawn="1"/>
        </p:nvSpPr>
        <p:spPr bwMode="auto">
          <a:xfrm>
            <a:off x="3779838" y="439738"/>
            <a:ext cx="4518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l-SI" sz="2000" smtClean="0">
                <a:cs typeface="Arial" panose="020B0604020202020204" pitchFamily="34" charset="0"/>
              </a:rPr>
              <a:t>Fakulteta </a:t>
            </a:r>
            <a:r>
              <a:rPr lang="sl-SI" sz="2000" smtClean="0">
                <a:solidFill>
                  <a:srgbClr val="CC0000"/>
                </a:solidFill>
                <a:cs typeface="Arial" panose="020B0604020202020204" pitchFamily="34" charset="0"/>
              </a:rPr>
              <a:t>za gradbeništvo in geodezijo</a:t>
            </a:r>
            <a:endParaRPr lang="en-US" sz="2000" smtClean="0">
              <a:solidFill>
                <a:srgbClr val="CC0000"/>
              </a:solidFill>
              <a:cs typeface="Arial" panose="020B0604020202020204" pitchFamily="34" charset="0"/>
            </a:endParaRPr>
          </a:p>
        </p:txBody>
      </p:sp>
      <p:sp>
        <p:nvSpPr>
          <p:cNvPr id="1029" name="Text Box 12"/>
          <p:cNvSpPr txBox="1">
            <a:spLocks noChangeArrowheads="1"/>
          </p:cNvSpPr>
          <p:nvPr userDrawn="1"/>
        </p:nvSpPr>
        <p:spPr bwMode="auto">
          <a:xfrm>
            <a:off x="3729038" y="149225"/>
            <a:ext cx="23891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l-SI" sz="2000" smtClean="0">
                <a:cs typeface="Arial" panose="020B0604020202020204" pitchFamily="34" charset="0"/>
              </a:rPr>
              <a:t>Univerza </a:t>
            </a:r>
            <a:r>
              <a:rPr lang="sl-SI" sz="2000" i="1" smtClean="0">
                <a:cs typeface="Arial" panose="020B0604020202020204" pitchFamily="34" charset="0"/>
              </a:rPr>
              <a:t>v Ljubljani</a:t>
            </a:r>
            <a:endParaRPr lang="en-US" sz="2000" i="1" smtClean="0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>
    <p:pull/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4968551" cy="6121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708399" y="3000395"/>
            <a:ext cx="5184775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10000"/>
              </a:lnSpc>
            </a:pPr>
            <a:r>
              <a:rPr lang="sl-SI" altLang="sl-SI" sz="4000" b="1" dirty="0">
                <a:solidFill>
                  <a:srgbClr val="FF0000"/>
                </a:solidFill>
              </a:rPr>
              <a:t>EU HARDWOODS</a:t>
            </a:r>
          </a:p>
          <a:p>
            <a:pPr algn="r" eaLnBrk="1" hangingPunct="1"/>
            <a:r>
              <a:rPr lang="en-GB" altLang="sl-SI" sz="1400" b="1" dirty="0" smtClean="0">
                <a:solidFill>
                  <a:srgbClr val="FF0000"/>
                </a:solidFill>
              </a:rPr>
              <a:t>Progress report from UL FGG – Freiburg meeting</a:t>
            </a:r>
            <a:endParaRPr lang="sl-SI" altLang="sl-SI" sz="1400" b="1" dirty="0" smtClean="0">
              <a:solidFill>
                <a:srgbClr val="FF0000"/>
              </a:solidFill>
            </a:endParaRPr>
          </a:p>
          <a:p>
            <a:pPr algn="ctr" eaLnBrk="1" hangingPunct="1"/>
            <a:endParaRPr lang="sl-SI" altLang="sl-SI" sz="1400" b="1" dirty="0">
              <a:solidFill>
                <a:srgbClr val="FF0000"/>
              </a:solidFill>
            </a:endParaRPr>
          </a:p>
          <a:p>
            <a:pPr algn="r" eaLnBrk="1" hangingPunct="1"/>
            <a:r>
              <a:rPr lang="en-GB" altLang="sl-SI" dirty="0" smtClean="0">
                <a:latin typeface="+mj-lt"/>
                <a:cs typeface="Times New Roman" panose="02020603050405020304" pitchFamily="18" charset="0"/>
              </a:rPr>
              <a:t>Goran Turk</a:t>
            </a:r>
            <a:r>
              <a:rPr lang="sl-SI" altLang="sl-SI" sz="2000" dirty="0" smtClean="0">
                <a:latin typeface="+mj-lt"/>
                <a:cs typeface="Times New Roman" panose="02020603050405020304" pitchFamily="18" charset="0"/>
              </a:rPr>
              <a:t> (UL FGG)</a:t>
            </a:r>
            <a:endParaRPr lang="sl-SI" altLang="sl-SI" sz="20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100" name="TextBox 2"/>
          <p:cNvSpPr txBox="1">
            <a:spLocks noChangeArrowheads="1"/>
          </p:cNvSpPr>
          <p:nvPr/>
        </p:nvSpPr>
        <p:spPr bwMode="auto">
          <a:xfrm>
            <a:off x="3708400" y="4508500"/>
            <a:ext cx="51847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GB" b="1" dirty="0" smtClean="0"/>
              <a:t>Mitja Plos </a:t>
            </a:r>
            <a:r>
              <a:rPr lang="sl-SI" b="1" dirty="0" smtClean="0"/>
              <a:t>(UL </a:t>
            </a:r>
            <a:r>
              <a:rPr lang="sl-SI" b="1" dirty="0"/>
              <a:t>FGG</a:t>
            </a:r>
            <a:r>
              <a:rPr lang="sl-SI" b="1" dirty="0" smtClean="0"/>
              <a:t>)</a:t>
            </a:r>
            <a:endParaRPr lang="en-GB" b="1" dirty="0" smtClean="0"/>
          </a:p>
          <a:p>
            <a:pPr algn="r" eaLnBrk="1" hangingPunct="1"/>
            <a:endParaRPr lang="sl-SI" dirty="0"/>
          </a:p>
        </p:txBody>
      </p:sp>
      <p:pic>
        <p:nvPicPr>
          <p:cNvPr id="4101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274"/>
          <a:stretch>
            <a:fillRect/>
          </a:stretch>
        </p:blipFill>
        <p:spPr bwMode="auto">
          <a:xfrm>
            <a:off x="7596336" y="5561986"/>
            <a:ext cx="1219200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286" y="5561986"/>
            <a:ext cx="1112838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258888" y="1700213"/>
            <a:ext cx="8353425" cy="3093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Aft>
                <a:spcPts val="600"/>
              </a:spcAft>
              <a:defRPr/>
            </a:pPr>
            <a:endParaRPr lang="en-GB" sz="2000" dirty="0" smtClean="0">
              <a:solidFill>
                <a:srgbClr val="FF0000"/>
              </a:solidFill>
              <a:latin typeface="Arial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sz="2000" dirty="0" smtClean="0">
                <a:solidFill>
                  <a:srgbClr val="FF0000"/>
                </a:solidFill>
                <a:latin typeface="Arial" charset="0"/>
              </a:rPr>
              <a:t>TESTING PLAN</a:t>
            </a:r>
          </a:p>
          <a:p>
            <a:pPr eaLnBrk="1" hangingPunct="1">
              <a:spcAft>
                <a:spcPts val="600"/>
              </a:spcAft>
              <a:defRPr/>
            </a:pPr>
            <a:endParaRPr lang="en-GB" sz="2000" dirty="0" smtClean="0">
              <a:solidFill>
                <a:srgbClr val="FF0000"/>
              </a:solidFill>
              <a:latin typeface="Arial" charset="0"/>
            </a:endParaRP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latin typeface="+mj-lt"/>
                <a:cs typeface="Times New Roman"/>
              </a:rPr>
              <a:t>Expand the data with visual, non-destructive and destructive data for single lamellas</a:t>
            </a: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latin typeface="+mj-lt"/>
                <a:cs typeface="Times New Roman"/>
              </a:rPr>
              <a:t>Within the EU Hardwoods project tension tests will be done</a:t>
            </a: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latin typeface="+mj-lt"/>
                <a:cs typeface="Times New Roman"/>
              </a:rPr>
              <a:t>Later bending tests on single lamellas and</a:t>
            </a: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latin typeface="+mj-lt"/>
                <a:cs typeface="Times New Roman"/>
              </a:rPr>
              <a:t>Tension </a:t>
            </a:r>
            <a:r>
              <a:rPr lang="en-GB" sz="2000" dirty="0" smtClean="0">
                <a:solidFill>
                  <a:srgbClr val="0033CC"/>
                </a:solidFill>
                <a:latin typeface="+mj-lt"/>
                <a:cs typeface="Times New Roman"/>
              </a:rPr>
              <a:t>tests on finger </a:t>
            </a:r>
            <a:r>
              <a:rPr lang="en-GB" sz="2000" dirty="0" smtClean="0">
                <a:solidFill>
                  <a:srgbClr val="0033CC"/>
                </a:solidFill>
                <a:latin typeface="+mj-lt"/>
                <a:cs typeface="Times New Roman"/>
              </a:rPr>
              <a:t>joints</a:t>
            </a: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latin typeface="+mj-lt"/>
                <a:cs typeface="Times New Roman"/>
              </a:rPr>
              <a:t>Glulam </a:t>
            </a:r>
            <a:r>
              <a:rPr lang="en-GB" sz="2000" smtClean="0">
                <a:solidFill>
                  <a:srgbClr val="0033CC"/>
                </a:solidFill>
                <a:latin typeface="+mj-lt"/>
                <a:cs typeface="Times New Roman"/>
              </a:rPr>
              <a:t>bending tests</a:t>
            </a:r>
            <a:endParaRPr lang="en-GB" sz="2000" dirty="0" smtClean="0">
              <a:solidFill>
                <a:srgbClr val="0033CC"/>
              </a:solidFill>
              <a:latin typeface="+mj-lt"/>
              <a:cs typeface="Times New Roman"/>
            </a:endParaRPr>
          </a:p>
        </p:txBody>
      </p:sp>
      <p:pic>
        <p:nvPicPr>
          <p:cNvPr id="7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373216"/>
            <a:ext cx="1080000" cy="1329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356582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258888" y="1700213"/>
            <a:ext cx="8353425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Aft>
                <a:spcPts val="600"/>
              </a:spcAft>
              <a:defRPr/>
            </a:pPr>
            <a:endParaRPr lang="en-GB" sz="2000" dirty="0" smtClean="0">
              <a:solidFill>
                <a:srgbClr val="FF0000"/>
              </a:solidFill>
              <a:latin typeface="Arial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sz="2000" dirty="0" smtClean="0">
                <a:solidFill>
                  <a:srgbClr val="FF0000"/>
                </a:solidFill>
                <a:latin typeface="Arial" charset="0"/>
              </a:rPr>
              <a:t>FURTHER TESTING - Material</a:t>
            </a:r>
          </a:p>
          <a:p>
            <a:pPr eaLnBrk="1" hangingPunct="1">
              <a:spcAft>
                <a:spcPts val="600"/>
              </a:spcAft>
              <a:defRPr/>
            </a:pPr>
            <a:endParaRPr lang="en-GB" sz="2000" dirty="0" smtClean="0">
              <a:solidFill>
                <a:srgbClr val="FF0000"/>
              </a:solidFill>
              <a:latin typeface="Arial" charset="0"/>
            </a:endParaRP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latin typeface="+mj-lt"/>
                <a:cs typeface="Times New Roman"/>
              </a:rPr>
              <a:t>Beech wood (</a:t>
            </a:r>
            <a:r>
              <a:rPr lang="en-GB" sz="2000" i="1" dirty="0" smtClean="0">
                <a:solidFill>
                  <a:srgbClr val="0033CC"/>
                </a:solidFill>
                <a:latin typeface="+mj-lt"/>
                <a:cs typeface="Times New Roman"/>
              </a:rPr>
              <a:t>Fagus </a:t>
            </a:r>
            <a:r>
              <a:rPr lang="en-GB" sz="2000" i="1" dirty="0" err="1" smtClean="0">
                <a:solidFill>
                  <a:srgbClr val="0033CC"/>
                </a:solidFill>
                <a:latin typeface="+mj-lt"/>
                <a:cs typeface="Times New Roman"/>
              </a:rPr>
              <a:t>sylvatica</a:t>
            </a:r>
            <a:r>
              <a:rPr lang="en-GB" sz="2000" dirty="0" smtClean="0">
                <a:solidFill>
                  <a:srgbClr val="0033CC"/>
                </a:solidFill>
                <a:latin typeface="+mj-lt"/>
                <a:cs typeface="Times New Roman"/>
              </a:rPr>
              <a:t>) from Slovenia</a:t>
            </a: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latin typeface="+mj-lt"/>
                <a:cs typeface="Times New Roman"/>
              </a:rPr>
              <a:t>200 logs from sawmill </a:t>
            </a: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GG </a:t>
            </a:r>
            <a:r>
              <a:rPr lang="en-GB" sz="2000" dirty="0">
                <a:solidFill>
                  <a:srgbClr val="0033CC"/>
                </a:solidFill>
                <a:cs typeface="Times New Roman"/>
              </a:rPr>
              <a:t>Novo </a:t>
            </a:r>
            <a:r>
              <a:rPr lang="en-GB" sz="2000" dirty="0" err="1">
                <a:solidFill>
                  <a:srgbClr val="0033CC"/>
                </a:solidFill>
                <a:cs typeface="Times New Roman"/>
              </a:rPr>
              <a:t>Mesto</a:t>
            </a:r>
            <a:r>
              <a:rPr lang="en-GB" sz="2000" dirty="0">
                <a:solidFill>
                  <a:srgbClr val="0033CC"/>
                </a:solidFill>
                <a:cs typeface="Times New Roman"/>
              </a:rPr>
              <a:t> </a:t>
            </a:r>
            <a:r>
              <a:rPr lang="en-GB" sz="2000" dirty="0" err="1">
                <a:solidFill>
                  <a:srgbClr val="0033CC"/>
                </a:solidFill>
                <a:cs typeface="Times New Roman"/>
              </a:rPr>
              <a:t>d.d</a:t>
            </a: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.</a:t>
            </a: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Minimal length 4 m</a:t>
            </a:r>
          </a:p>
        </p:txBody>
      </p:sp>
      <p:pic>
        <p:nvPicPr>
          <p:cNvPr id="7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373216"/>
            <a:ext cx="1080000" cy="1329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141036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258888" y="1700213"/>
            <a:ext cx="8353425" cy="2785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Aft>
                <a:spcPts val="600"/>
              </a:spcAft>
              <a:defRPr/>
            </a:pPr>
            <a:endParaRPr lang="en-GB" sz="2000" dirty="0" smtClean="0">
              <a:solidFill>
                <a:srgbClr val="FF0000"/>
              </a:solidFill>
              <a:latin typeface="Arial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sz="2000" dirty="0" smtClean="0">
                <a:solidFill>
                  <a:srgbClr val="FF0000"/>
                </a:solidFill>
                <a:latin typeface="Arial" charset="0"/>
              </a:rPr>
              <a:t>FURTHER TESTING - Sample</a:t>
            </a:r>
          </a:p>
          <a:p>
            <a:pPr eaLnBrk="1" hangingPunct="1">
              <a:spcAft>
                <a:spcPts val="600"/>
              </a:spcAft>
              <a:defRPr/>
            </a:pPr>
            <a:endParaRPr lang="en-GB" sz="2000" dirty="0" smtClean="0">
              <a:solidFill>
                <a:srgbClr val="FF0000"/>
              </a:solidFill>
              <a:latin typeface="Arial" charset="0"/>
            </a:endParaRP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4 pieces from each log = 800 pieces</a:t>
            </a: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Dimensions</a:t>
            </a:r>
            <a:r>
              <a:rPr lang="en-GB" sz="2000" smtClean="0">
                <a:solidFill>
                  <a:srgbClr val="0033CC"/>
                </a:solidFill>
                <a:cs typeface="Times New Roman"/>
              </a:rPr>
              <a:t>: 24 </a:t>
            </a: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mm x 120 mm</a:t>
            </a: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200 pieces for tension tests on single lamellas (EU Hardwood)</a:t>
            </a: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200 pieces for bending tests on single lamellas</a:t>
            </a: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400 pieces for the production of </a:t>
            </a:r>
            <a:r>
              <a:rPr lang="en-GB" sz="2000" dirty="0" err="1" smtClean="0">
                <a:solidFill>
                  <a:srgbClr val="0033CC"/>
                </a:solidFill>
                <a:cs typeface="Times New Roman"/>
              </a:rPr>
              <a:t>fingerjoints</a:t>
            </a:r>
            <a:endParaRPr lang="en-GB" sz="2000" dirty="0" smtClean="0">
              <a:solidFill>
                <a:srgbClr val="0033CC"/>
              </a:solidFill>
              <a:cs typeface="Times New Roman"/>
            </a:endParaRPr>
          </a:p>
        </p:txBody>
      </p:sp>
      <p:pic>
        <p:nvPicPr>
          <p:cNvPr id="7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373216"/>
            <a:ext cx="1080000" cy="1329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075250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258888" y="1700213"/>
            <a:ext cx="8353425" cy="340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Aft>
                <a:spcPts val="600"/>
              </a:spcAft>
              <a:defRPr/>
            </a:pPr>
            <a:endParaRPr lang="en-GB" sz="2000" dirty="0" smtClean="0">
              <a:solidFill>
                <a:srgbClr val="FF0000"/>
              </a:solidFill>
              <a:latin typeface="Arial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sz="2000" dirty="0" smtClean="0">
                <a:solidFill>
                  <a:srgbClr val="FF0000"/>
                </a:solidFill>
                <a:latin typeface="Arial" charset="0"/>
              </a:rPr>
              <a:t>FURTHER TESTING – NDT + Destructive tests</a:t>
            </a:r>
          </a:p>
          <a:p>
            <a:pPr eaLnBrk="1" hangingPunct="1">
              <a:spcAft>
                <a:spcPts val="600"/>
              </a:spcAft>
              <a:defRPr/>
            </a:pPr>
            <a:endParaRPr lang="en-GB" sz="2000" dirty="0" smtClean="0">
              <a:solidFill>
                <a:srgbClr val="FF0000"/>
              </a:solidFill>
              <a:latin typeface="Arial" charset="0"/>
            </a:endParaRP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Log grading (EN 1316-1)</a:t>
            </a: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Visual grading (DIN 4074-5, KAR, BS 5756)</a:t>
            </a: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Longitudinal </a:t>
            </a:r>
            <a:r>
              <a:rPr lang="en-GB" sz="2000" dirty="0">
                <a:solidFill>
                  <a:srgbClr val="0033CC"/>
                </a:solidFill>
                <a:cs typeface="Times New Roman"/>
              </a:rPr>
              <a:t>E</a:t>
            </a: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igen frequency (laser, accelerometer, microphone)</a:t>
            </a: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Transvers Eigen </a:t>
            </a:r>
            <a:r>
              <a:rPr lang="en-GB" sz="2000" dirty="0">
                <a:solidFill>
                  <a:srgbClr val="0033CC"/>
                </a:solidFill>
                <a:cs typeface="Times New Roman"/>
              </a:rPr>
              <a:t>frequency (laser, accelerometer, microphone)</a:t>
            </a:r>
            <a:endParaRPr lang="en-GB" sz="2000" dirty="0" smtClean="0">
              <a:solidFill>
                <a:srgbClr val="0033CC"/>
              </a:solidFill>
              <a:cs typeface="Times New Roman"/>
            </a:endParaRP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Speed of ultrasound and damping of ultrasound</a:t>
            </a:r>
            <a:endParaRPr lang="en-GB" sz="2000" dirty="0">
              <a:solidFill>
                <a:srgbClr val="0033CC"/>
              </a:solidFill>
              <a:cs typeface="Times New Roman"/>
            </a:endParaRP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Edgewise and flatwise bending MOE and tension MOE on all boards</a:t>
            </a: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Destructive testing</a:t>
            </a:r>
          </a:p>
        </p:txBody>
      </p:sp>
      <p:pic>
        <p:nvPicPr>
          <p:cNvPr id="7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373216"/>
            <a:ext cx="1080000" cy="1329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875425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258888" y="1700808"/>
            <a:ext cx="8353425" cy="340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Aft>
                <a:spcPts val="600"/>
              </a:spcAft>
              <a:defRPr/>
            </a:pPr>
            <a:endParaRPr lang="en-GB" sz="2000" dirty="0" smtClean="0">
              <a:solidFill>
                <a:srgbClr val="FF0000"/>
              </a:solidFill>
              <a:latin typeface="Arial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sz="2000" dirty="0" smtClean="0">
                <a:solidFill>
                  <a:srgbClr val="FF0000"/>
                </a:solidFill>
                <a:latin typeface="Arial" charset="0"/>
              </a:rPr>
              <a:t>DISSEMINATION</a:t>
            </a:r>
          </a:p>
          <a:p>
            <a:pPr eaLnBrk="1" hangingPunct="1">
              <a:spcAft>
                <a:spcPts val="600"/>
              </a:spcAft>
              <a:defRPr/>
            </a:pPr>
            <a:endParaRPr lang="en-GB" sz="2000" dirty="0" smtClean="0">
              <a:solidFill>
                <a:srgbClr val="FF0000"/>
              </a:solidFill>
              <a:latin typeface="Arial" charset="0"/>
            </a:endParaRPr>
          </a:p>
          <a:p>
            <a:pPr marL="342900" indent="-3429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Web page is being update promptly; all collected data will be added next to the presentation area</a:t>
            </a:r>
            <a:endParaRPr lang="en-GB" sz="2000" dirty="0">
              <a:solidFill>
                <a:srgbClr val="0033CC"/>
              </a:solidFill>
              <a:cs typeface="Times New Roman"/>
            </a:endParaRPr>
          </a:p>
          <a:p>
            <a:pPr marL="342900" indent="-3429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FVA presented a paper at </a:t>
            </a:r>
            <a:r>
              <a:rPr lang="en-GB" sz="2000" dirty="0">
                <a:solidFill>
                  <a:srgbClr val="0033CC"/>
                </a:solidFill>
                <a:cs typeface="Times New Roman"/>
              </a:rPr>
              <a:t>the International Scientific Conference on Hardwood </a:t>
            </a: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Processing in Quebec City</a:t>
            </a:r>
          </a:p>
          <a:p>
            <a:pPr indent="-3240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HFA presented the project at the </a:t>
            </a:r>
            <a:r>
              <a:rPr lang="en-GB" sz="2000" dirty="0" err="1" smtClean="0">
                <a:solidFill>
                  <a:srgbClr val="0033CC"/>
                </a:solidFill>
                <a:cs typeface="Times New Roman"/>
              </a:rPr>
              <a:t>Woodwisdom</a:t>
            </a: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 seminar</a:t>
            </a:r>
          </a:p>
          <a:p>
            <a:pPr marL="342900" indent="-3429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Template for the report will be provided by FCBA and it will </a:t>
            </a:r>
            <a:r>
              <a:rPr lang="en-GB" sz="2000" smtClean="0">
                <a:solidFill>
                  <a:srgbClr val="0033CC"/>
                </a:solidFill>
                <a:cs typeface="Times New Roman"/>
              </a:rPr>
              <a:t>be edited by </a:t>
            </a:r>
            <a:r>
              <a:rPr lang="en-GB" sz="2000" dirty="0" smtClean="0">
                <a:solidFill>
                  <a:srgbClr val="0033CC"/>
                </a:solidFill>
                <a:cs typeface="Times New Roman"/>
              </a:rPr>
              <a:t>UL</a:t>
            </a:r>
          </a:p>
        </p:txBody>
      </p:sp>
      <p:pic>
        <p:nvPicPr>
          <p:cNvPr id="7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373216"/>
            <a:ext cx="1080000" cy="1329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711026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4968551" cy="6121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708399" y="2261732"/>
            <a:ext cx="5184775" cy="298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10000"/>
              </a:lnSpc>
            </a:pPr>
            <a:r>
              <a:rPr lang="en-GB" altLang="sl-SI" sz="4000" b="1" dirty="0" smtClean="0">
                <a:solidFill>
                  <a:srgbClr val="00B050"/>
                </a:solidFill>
              </a:rPr>
              <a:t>Thank you.</a:t>
            </a:r>
            <a:endParaRPr lang="sl-SI" altLang="sl-SI" sz="4000" b="1" dirty="0">
              <a:solidFill>
                <a:srgbClr val="00B050"/>
              </a:solidFill>
            </a:endParaRPr>
          </a:p>
          <a:p>
            <a:pPr algn="r" eaLnBrk="1" hangingPunct="1"/>
            <a:endParaRPr lang="en-GB" altLang="sl-SI" sz="4000" b="1" dirty="0" smtClean="0">
              <a:solidFill>
                <a:srgbClr val="00B050"/>
              </a:solidFill>
            </a:endParaRPr>
          </a:p>
          <a:p>
            <a:pPr algn="r" eaLnBrk="1" hangingPunct="1"/>
            <a:r>
              <a:rPr lang="en-GB" altLang="sl-SI" sz="4400" b="1" dirty="0" smtClean="0"/>
              <a:t>eu-hardwoods.eu</a:t>
            </a:r>
          </a:p>
          <a:p>
            <a:pPr algn="r" eaLnBrk="1" hangingPunct="1"/>
            <a:endParaRPr lang="sl-SI" altLang="sl-SI" sz="4000" b="1" dirty="0">
              <a:solidFill>
                <a:srgbClr val="00B050"/>
              </a:solidFill>
            </a:endParaRPr>
          </a:p>
          <a:p>
            <a:pPr algn="r" eaLnBrk="1" hangingPunct="1"/>
            <a:r>
              <a:rPr lang="en-GB" altLang="sl-SI" sz="2000" dirty="0" smtClean="0">
                <a:latin typeface="+mj-lt"/>
                <a:cs typeface="Times New Roman" panose="02020603050405020304" pitchFamily="18" charset="0"/>
              </a:rPr>
              <a:t>goran.turk@fgg.uni-lj.si</a:t>
            </a:r>
            <a:endParaRPr lang="sl-SI" altLang="sl-SI" sz="2000" dirty="0"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4101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274"/>
          <a:stretch>
            <a:fillRect/>
          </a:stretch>
        </p:blipFill>
        <p:spPr bwMode="auto">
          <a:xfrm>
            <a:off x="7596336" y="5561986"/>
            <a:ext cx="1219200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286" y="5561986"/>
            <a:ext cx="1112838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913250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rivzeti načrt">
  <a:themeElements>
    <a:clrScheme name="1_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4718</TotalTime>
  <Words>267</Words>
  <Application>Microsoft Office PowerPoint</Application>
  <PresentationFormat>On-screen Show (4:3)</PresentationFormat>
  <Paragraphs>56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1_Privzeti načrt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FGG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kjuznic</dc:creator>
  <cp:lastModifiedBy>Mitja Plos</cp:lastModifiedBy>
  <cp:revision>310</cp:revision>
  <dcterms:created xsi:type="dcterms:W3CDTF">2004-06-01T08:15:20Z</dcterms:created>
  <dcterms:modified xsi:type="dcterms:W3CDTF">2015-12-11T10:22:38Z</dcterms:modified>
</cp:coreProperties>
</file>